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handoutMasterIdLst>
    <p:handoutMasterId r:id="rId3"/>
  </p:handoutMasterIdLst>
  <p:sldIdLst>
    <p:sldId id="257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  <a:srgbClr val="000099"/>
    <a:srgbClr val="0033CC"/>
    <a:srgbClr val="0000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5EB9F6-34DB-4D2E-B5CE-AFF894508CCD}" v="5" dt="2025-05-08T09:15:39.7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21" d="100"/>
          <a:sy n="21" d="100"/>
        </p:scale>
        <p:origin x="2453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IA ROBLES VELASCO" userId="5564269f-9510-4852-a5d4-04eae262b6ff" providerId="ADAL" clId="{CD6F6829-670F-43AB-A903-8096433852D8}"/>
    <pc:docChg chg="custSel modMainMaster">
      <pc:chgData name="ALICIA ROBLES VELASCO" userId="5564269f-9510-4852-a5d4-04eae262b6ff" providerId="ADAL" clId="{CD6F6829-670F-43AB-A903-8096433852D8}" dt="2025-02-26T11:25:26.633" v="60" actId="20577"/>
      <pc:docMkLst>
        <pc:docMk/>
      </pc:docMkLst>
      <pc:sldMasterChg chg="addSp delSp modSp mod modSldLayout">
        <pc:chgData name="ALICIA ROBLES VELASCO" userId="5564269f-9510-4852-a5d4-04eae262b6ff" providerId="ADAL" clId="{CD6F6829-670F-43AB-A903-8096433852D8}" dt="2025-02-26T11:25:26.633" v="60" actId="20577"/>
        <pc:sldMasterMkLst>
          <pc:docMk/>
          <pc:sldMasterMk cId="3005751678" sldId="2147483657"/>
        </pc:sldMasterMkLst>
        <pc:spChg chg="mod">
          <ac:chgData name="ALICIA ROBLES VELASCO" userId="5564269f-9510-4852-a5d4-04eae262b6ff" providerId="ADAL" clId="{CD6F6829-670F-43AB-A903-8096433852D8}" dt="2025-02-26T11:24:56.472" v="8" actId="20577"/>
          <ac:spMkLst>
            <pc:docMk/>
            <pc:sldMasterMk cId="3005751678" sldId="2147483657"/>
            <ac:spMk id="2" creationId="{00000000-0000-0000-0000-000000000000}"/>
          </ac:spMkLst>
        </pc:spChg>
        <pc:spChg chg="mod">
          <ac:chgData name="ALICIA ROBLES VELASCO" userId="5564269f-9510-4852-a5d4-04eae262b6ff" providerId="ADAL" clId="{CD6F6829-670F-43AB-A903-8096433852D8}" dt="2025-02-26T11:25:03.712" v="25" actId="20577"/>
          <ac:spMkLst>
            <pc:docMk/>
            <pc:sldMasterMk cId="3005751678" sldId="2147483657"/>
            <ac:spMk id="3" creationId="{00000000-0000-0000-0000-000000000000}"/>
          </ac:spMkLst>
        </pc:spChg>
        <pc:picChg chg="add mod">
          <ac:chgData name="ALICIA ROBLES VELASCO" userId="5564269f-9510-4852-a5d4-04eae262b6ff" providerId="ADAL" clId="{CD6F6829-670F-43AB-A903-8096433852D8}" dt="2025-02-26T11:24:41.056" v="4" actId="14100"/>
          <ac:picMkLst>
            <pc:docMk/>
            <pc:sldMasterMk cId="3005751678" sldId="2147483657"/>
            <ac:picMk id="5" creationId="{1EE1F067-118F-5AFC-FF3D-24A280B31D37}"/>
          </ac:picMkLst>
        </pc:picChg>
        <pc:sldLayoutChg chg="delSp modSp mod">
          <pc:chgData name="ALICIA ROBLES VELASCO" userId="5564269f-9510-4852-a5d4-04eae262b6ff" providerId="ADAL" clId="{CD6F6829-670F-43AB-A903-8096433852D8}" dt="2025-02-26T11:25:26.633" v="60" actId="20577"/>
          <pc:sldLayoutMkLst>
            <pc:docMk/>
            <pc:sldMasterMk cId="3005751678" sldId="2147483657"/>
            <pc:sldLayoutMk cId="3439403300" sldId="2147483658"/>
          </pc:sldLayoutMkLst>
          <pc:spChg chg="mod">
            <ac:chgData name="ALICIA ROBLES VELASCO" userId="5564269f-9510-4852-a5d4-04eae262b6ff" providerId="ADAL" clId="{CD6F6829-670F-43AB-A903-8096433852D8}" dt="2025-02-26T11:25:11.284" v="38" actId="20577"/>
            <ac:spMkLst>
              <pc:docMk/>
              <pc:sldMasterMk cId="3005751678" sldId="2147483657"/>
              <pc:sldLayoutMk cId="3439403300" sldId="2147483658"/>
              <ac:spMk id="4" creationId="{F1F2703C-34AA-AD1A-7445-317FB70BE28F}"/>
            </ac:spMkLst>
          </pc:spChg>
          <pc:spChg chg="mod">
            <ac:chgData name="ALICIA ROBLES VELASCO" userId="5564269f-9510-4852-a5d4-04eae262b6ff" providerId="ADAL" clId="{CD6F6829-670F-43AB-A903-8096433852D8}" dt="2025-02-26T11:25:21.013" v="49" actId="20577"/>
            <ac:spMkLst>
              <pc:docMk/>
              <pc:sldMasterMk cId="3005751678" sldId="2147483657"/>
              <pc:sldLayoutMk cId="3439403300" sldId="2147483658"/>
              <ac:spMk id="5" creationId="{B601FDCC-1103-7A29-EF42-5D8B9F65FAEB}"/>
            </ac:spMkLst>
          </pc:spChg>
          <pc:spChg chg="mod">
            <ac:chgData name="ALICIA ROBLES VELASCO" userId="5564269f-9510-4852-a5d4-04eae262b6ff" providerId="ADAL" clId="{CD6F6829-670F-43AB-A903-8096433852D8}" dt="2025-02-26T11:25:26.633" v="60" actId="20577"/>
            <ac:spMkLst>
              <pc:docMk/>
              <pc:sldMasterMk cId="3005751678" sldId="2147483657"/>
              <pc:sldLayoutMk cId="3439403300" sldId="2147483658"/>
              <ac:spMk id="7" creationId="{4764317D-6C86-9453-6C63-940E8FA95A13}"/>
            </ac:spMkLst>
          </pc:spChg>
        </pc:sldLayoutChg>
      </pc:sldMasterChg>
    </pc:docChg>
  </pc:docChgLst>
  <pc:docChgLst>
    <pc:chgData name="ALICIA ROBLES VELASCO" userId="5564269f-9510-4852-a5d4-04eae262b6ff" providerId="ADAL" clId="{1790E1FF-7182-47BE-9234-C12C1A25A5B6}"/>
    <pc:docChg chg="custSel addSld delSld modSld modMainMaster">
      <pc:chgData name="ALICIA ROBLES VELASCO" userId="5564269f-9510-4852-a5d4-04eae262b6ff" providerId="ADAL" clId="{1790E1FF-7182-47BE-9234-C12C1A25A5B6}" dt="2025-05-08T11:01:55.341" v="49" actId="113"/>
      <pc:docMkLst>
        <pc:docMk/>
      </pc:docMkLst>
      <pc:sldChg chg="modSp del mod">
        <pc:chgData name="ALICIA ROBLES VELASCO" userId="5564269f-9510-4852-a5d4-04eae262b6ff" providerId="ADAL" clId="{1790E1FF-7182-47BE-9234-C12C1A25A5B6}" dt="2025-05-08T10:58:48.384" v="30" actId="47"/>
        <pc:sldMkLst>
          <pc:docMk/>
          <pc:sldMk cId="2148035207" sldId="256"/>
        </pc:sldMkLst>
        <pc:spChg chg="mod">
          <ac:chgData name="ALICIA ROBLES VELASCO" userId="5564269f-9510-4852-a5d4-04eae262b6ff" providerId="ADAL" clId="{1790E1FF-7182-47BE-9234-C12C1A25A5B6}" dt="2025-05-08T10:58:29.713" v="28" actId="790"/>
          <ac:spMkLst>
            <pc:docMk/>
            <pc:sldMk cId="2148035207" sldId="256"/>
            <ac:spMk id="2" creationId="{06923F90-3800-E9C9-1FB1-6BD6E28EA948}"/>
          </ac:spMkLst>
        </pc:spChg>
      </pc:sldChg>
      <pc:sldChg chg="new del">
        <pc:chgData name="ALICIA ROBLES VELASCO" userId="5564269f-9510-4852-a5d4-04eae262b6ff" providerId="ADAL" clId="{1790E1FF-7182-47BE-9234-C12C1A25A5B6}" dt="2025-05-08T10:58:08.924" v="9" actId="47"/>
        <pc:sldMkLst>
          <pc:docMk/>
          <pc:sldMk cId="963770058" sldId="257"/>
        </pc:sldMkLst>
      </pc:sldChg>
      <pc:sldChg chg="modSp new mod">
        <pc:chgData name="ALICIA ROBLES VELASCO" userId="5564269f-9510-4852-a5d4-04eae262b6ff" providerId="ADAL" clId="{1790E1FF-7182-47BE-9234-C12C1A25A5B6}" dt="2025-05-08T11:01:55.341" v="49" actId="113"/>
        <pc:sldMkLst>
          <pc:docMk/>
          <pc:sldMk cId="3857598856" sldId="257"/>
        </pc:sldMkLst>
        <pc:spChg chg="mod">
          <ac:chgData name="ALICIA ROBLES VELASCO" userId="5564269f-9510-4852-a5d4-04eae262b6ff" providerId="ADAL" clId="{1790E1FF-7182-47BE-9234-C12C1A25A5B6}" dt="2025-05-08T11:01:55.341" v="49" actId="113"/>
          <ac:spMkLst>
            <pc:docMk/>
            <pc:sldMk cId="3857598856" sldId="257"/>
            <ac:spMk id="2" creationId="{AF0DE1F6-09AC-B002-ED75-62B8A1E5D615}"/>
          </ac:spMkLst>
        </pc:spChg>
      </pc:sldChg>
      <pc:sldMasterChg chg="delSp modSp mod modSldLayout">
        <pc:chgData name="ALICIA ROBLES VELASCO" userId="5564269f-9510-4852-a5d4-04eae262b6ff" providerId="ADAL" clId="{1790E1FF-7182-47BE-9234-C12C1A25A5B6}" dt="2025-05-08T10:57:32.288" v="7" actId="1076"/>
        <pc:sldMasterMkLst>
          <pc:docMk/>
          <pc:sldMasterMk cId="3005751678" sldId="2147483657"/>
        </pc:sldMasterMkLst>
        <pc:picChg chg="mod">
          <ac:chgData name="ALICIA ROBLES VELASCO" userId="5564269f-9510-4852-a5d4-04eae262b6ff" providerId="ADAL" clId="{1790E1FF-7182-47BE-9234-C12C1A25A5B6}" dt="2025-05-08T10:57:07.822" v="2" actId="1076"/>
          <ac:picMkLst>
            <pc:docMk/>
            <pc:sldMasterMk cId="3005751678" sldId="2147483657"/>
            <ac:picMk id="7" creationId="{4DF11E05-FC34-BF88-44D7-51724F6A8AFF}"/>
          </ac:picMkLst>
        </pc:picChg>
        <pc:picChg chg="del">
          <ac:chgData name="ALICIA ROBLES VELASCO" userId="5564269f-9510-4852-a5d4-04eae262b6ff" providerId="ADAL" clId="{1790E1FF-7182-47BE-9234-C12C1A25A5B6}" dt="2025-05-08T10:56:58.795" v="0" actId="478"/>
          <ac:picMkLst>
            <pc:docMk/>
            <pc:sldMasterMk cId="3005751678" sldId="2147483657"/>
            <ac:picMk id="8" creationId="{802909E3-B1EA-71BC-7655-7C7E48E6F914}"/>
          </ac:picMkLst>
        </pc:picChg>
        <pc:picChg chg="mod">
          <ac:chgData name="ALICIA ROBLES VELASCO" userId="5564269f-9510-4852-a5d4-04eae262b6ff" providerId="ADAL" clId="{1790E1FF-7182-47BE-9234-C12C1A25A5B6}" dt="2025-05-08T10:57:11.630" v="3" actId="1076"/>
          <ac:picMkLst>
            <pc:docMk/>
            <pc:sldMasterMk cId="3005751678" sldId="2147483657"/>
            <ac:picMk id="9" creationId="{971F6C12-996D-71F2-4567-8D70EB2BCE90}"/>
          </ac:picMkLst>
        </pc:picChg>
        <pc:sldLayoutChg chg="delSp modSp mod">
          <pc:chgData name="ALICIA ROBLES VELASCO" userId="5564269f-9510-4852-a5d4-04eae262b6ff" providerId="ADAL" clId="{1790E1FF-7182-47BE-9234-C12C1A25A5B6}" dt="2025-05-08T10:57:32.288" v="7" actId="1076"/>
          <pc:sldLayoutMkLst>
            <pc:docMk/>
            <pc:sldMasterMk cId="3005751678" sldId="2147483657"/>
            <pc:sldLayoutMk cId="3439403300" sldId="2147483658"/>
          </pc:sldLayoutMkLst>
          <pc:picChg chg="mod">
            <ac:chgData name="ALICIA ROBLES VELASCO" userId="5564269f-9510-4852-a5d4-04eae262b6ff" providerId="ADAL" clId="{1790E1FF-7182-47BE-9234-C12C1A25A5B6}" dt="2025-05-08T10:57:27.087" v="5" actId="1076"/>
            <ac:picMkLst>
              <pc:docMk/>
              <pc:sldMasterMk cId="3005751678" sldId="2147483657"/>
              <pc:sldLayoutMk cId="3439403300" sldId="2147483658"/>
              <ac:picMk id="16" creationId="{A783EA49-2F7C-B08C-9AC9-766926EA93FA}"/>
            </ac:picMkLst>
          </pc:picChg>
          <pc:picChg chg="del">
            <ac:chgData name="ALICIA ROBLES VELASCO" userId="5564269f-9510-4852-a5d4-04eae262b6ff" providerId="ADAL" clId="{1790E1FF-7182-47BE-9234-C12C1A25A5B6}" dt="2025-05-08T10:57:16.393" v="4" actId="478"/>
            <ac:picMkLst>
              <pc:docMk/>
              <pc:sldMasterMk cId="3005751678" sldId="2147483657"/>
              <pc:sldLayoutMk cId="3439403300" sldId="2147483658"/>
              <ac:picMk id="18" creationId="{2484B0A8-7BD7-A16A-518B-BEDB07D9BF7D}"/>
            </ac:picMkLst>
          </pc:picChg>
          <pc:picChg chg="mod">
            <ac:chgData name="ALICIA ROBLES VELASCO" userId="5564269f-9510-4852-a5d4-04eae262b6ff" providerId="ADAL" clId="{1790E1FF-7182-47BE-9234-C12C1A25A5B6}" dt="2025-05-08T10:57:32.288" v="7" actId="1076"/>
            <ac:picMkLst>
              <pc:docMk/>
              <pc:sldMasterMk cId="3005751678" sldId="2147483657"/>
              <pc:sldLayoutMk cId="3439403300" sldId="2147483658"/>
              <ac:picMk id="20" creationId="{D842505B-F3D6-4388-54A7-3D5AD738D973}"/>
            </ac:picMkLst>
          </pc:picChg>
        </pc:sldLayoutChg>
      </pc:sldMasterChg>
    </pc:docChg>
  </pc:docChgLst>
  <pc:docChgLst>
    <pc:chgData name="ELENA BARBADILLA MARTIN" userId="f591061e-3fcb-448a-99da-8051872d7cfb" providerId="ADAL" clId="{035EB9F6-34DB-4D2E-B5CE-AFF894508CCD}"/>
    <pc:docChg chg="modMainMaster">
      <pc:chgData name="ELENA BARBADILLA MARTIN" userId="f591061e-3fcb-448a-99da-8051872d7cfb" providerId="ADAL" clId="{035EB9F6-34DB-4D2E-B5CE-AFF894508CCD}" dt="2025-05-08T09:15:39.757" v="4" actId="123"/>
      <pc:docMkLst>
        <pc:docMk/>
      </pc:docMkLst>
      <pc:sldMasterChg chg="modSp">
        <pc:chgData name="ELENA BARBADILLA MARTIN" userId="f591061e-3fcb-448a-99da-8051872d7cfb" providerId="ADAL" clId="{035EB9F6-34DB-4D2E-B5CE-AFF894508CCD}" dt="2025-05-08T09:15:39.757" v="4" actId="123"/>
        <pc:sldMasterMkLst>
          <pc:docMk/>
          <pc:sldMasterMk cId="3005751678" sldId="2147483657"/>
        </pc:sldMasterMkLst>
        <pc:spChg chg="mod">
          <ac:chgData name="ELENA BARBADILLA MARTIN" userId="f591061e-3fcb-448a-99da-8051872d7cfb" providerId="ADAL" clId="{035EB9F6-34DB-4D2E-B5CE-AFF894508CCD}" dt="2025-05-08T09:15:39.757" v="4" actId="123"/>
          <ac:spMkLst>
            <pc:docMk/>
            <pc:sldMasterMk cId="3005751678" sldId="2147483657"/>
            <ac:spMk id="3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6E04E4A-7F78-0233-ADD4-9681082CEA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40A2793-6F10-FB3A-2031-AB794F2959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3104B-EC9F-4324-B76E-2045881DA4D3}" type="datetimeFigureOut">
              <a:rPr lang="es-ES" smtClean="0"/>
              <a:t>08/05/2025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3769F22-2E2C-7FAE-9DEF-F7AAB0DF029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C8A5C08-FA26-BD36-61DF-0A25F456EBB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B953D-5A48-4A17-B4C0-7E6744BEB59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18172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7FF3EFD6-696A-8F37-A8F3-C764C6F0D10E}"/>
              </a:ext>
            </a:extLst>
          </p:cNvPr>
          <p:cNvSpPr txBox="1"/>
          <p:nvPr userDrawn="1"/>
        </p:nvSpPr>
        <p:spPr>
          <a:xfrm>
            <a:off x="834189" y="23854611"/>
            <a:ext cx="7732295" cy="1989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C8F6224D-EAD3-73C3-2FDF-51384F02B6FF}"/>
              </a:ext>
            </a:extLst>
          </p:cNvPr>
          <p:cNvSpPr txBox="1"/>
          <p:nvPr userDrawn="1"/>
        </p:nvSpPr>
        <p:spPr>
          <a:xfrm>
            <a:off x="12817142" y="24063158"/>
            <a:ext cx="4925426" cy="14747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673B8F6D-A11E-34B0-C649-B4C782D1AE5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754432" b="-754432"/>
          <a:stretch/>
        </p:blipFill>
        <p:spPr>
          <a:xfrm>
            <a:off x="6899771" y="14262754"/>
            <a:ext cx="7584081" cy="1749704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783EA49-2F7C-B08C-9AC9-766926EA93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70124" y="410404"/>
            <a:ext cx="8622266" cy="1989221"/>
          </a:xfrm>
          <a:prstGeom prst="rect">
            <a:avLst/>
          </a:prstGeom>
        </p:spPr>
      </p:pic>
      <p:pic>
        <p:nvPicPr>
          <p:cNvPr id="20" name="Imagen 19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D842505B-F3D6-4388-54A7-3D5AD738D97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63" b="17863"/>
          <a:stretch/>
        </p:blipFill>
        <p:spPr>
          <a:xfrm>
            <a:off x="14189256" y="559544"/>
            <a:ext cx="5724243" cy="1690940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F1F2703C-34AA-AD1A-7445-317FB70BE2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0124" y="3006494"/>
            <a:ext cx="18443377" cy="26323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9600"/>
            </a:lvl1pPr>
          </a:lstStyle>
          <a:p>
            <a:r>
              <a:rPr lang="en-US" dirty="0"/>
              <a:t>Click to add the title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B601FDCC-1103-7A29-EF42-5D8B9F65FAE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70125" y="5905500"/>
            <a:ext cx="9221688" cy="21363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buClr>
                <a:srgbClr val="3399FF"/>
              </a:buClr>
              <a:defRPr sz="6000"/>
            </a:lvl1pPr>
            <a:lvl2pPr>
              <a:buClr>
                <a:srgbClr val="3399FF"/>
              </a:buClr>
              <a:defRPr sz="5400"/>
            </a:lvl2pPr>
            <a:lvl3pPr>
              <a:buClr>
                <a:srgbClr val="3399FF"/>
              </a:buClr>
              <a:defRPr sz="4400"/>
            </a:lvl3pPr>
            <a:lvl4pPr>
              <a:buClr>
                <a:srgbClr val="3399FF"/>
              </a:buClr>
              <a:defRPr sz="4000"/>
            </a:lvl4pPr>
            <a:lvl5pPr>
              <a:buClr>
                <a:srgbClr val="3399FF"/>
              </a:buClr>
              <a:defRPr sz="40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764317D-6C86-9453-6C63-940E8FA95A1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10691811" y="5905500"/>
            <a:ext cx="9221688" cy="21363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buClr>
                <a:srgbClr val="3399FF"/>
              </a:buClr>
              <a:defRPr sz="6000"/>
            </a:lvl1pPr>
            <a:lvl2pPr>
              <a:buClr>
                <a:srgbClr val="3399FF"/>
              </a:buClr>
              <a:defRPr sz="5400"/>
            </a:lvl2pPr>
            <a:lvl3pPr>
              <a:buClr>
                <a:srgbClr val="3399FF"/>
              </a:buClr>
              <a:defRPr sz="4400"/>
            </a:lvl3pPr>
            <a:lvl4pPr>
              <a:buClr>
                <a:srgbClr val="3399FF"/>
              </a:buClr>
              <a:defRPr sz="4000"/>
            </a:lvl4pPr>
            <a:lvl5pPr>
              <a:buClr>
                <a:srgbClr val="3399FF"/>
              </a:buClr>
              <a:defRPr sz="40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9403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3006494"/>
            <a:ext cx="18443377" cy="2632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add the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5638800"/>
            <a:ext cx="18443377" cy="216299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DF11E05-FC34-BF88-44D7-51724F6A8AF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70124" y="410405"/>
            <a:ext cx="8622266" cy="1989221"/>
          </a:xfrm>
          <a:prstGeom prst="rect">
            <a:avLst/>
          </a:prstGeom>
        </p:spPr>
      </p:pic>
      <p:pic>
        <p:nvPicPr>
          <p:cNvPr id="9" name="Imagen 8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971F6C12-996D-71F2-4567-8D70EB2BCE9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63" b="17863"/>
          <a:stretch/>
        </p:blipFill>
        <p:spPr>
          <a:xfrm>
            <a:off x="14689723" y="559545"/>
            <a:ext cx="5724243" cy="16909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E1F067-118F-5AFC-FF3D-24A280B31D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8029932"/>
            <a:ext cx="21383625" cy="2245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751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</p:titleStyle>
    <p:bodyStyle>
      <a:lvl1pPr marL="534581" indent="-534581" algn="just" defTabSz="2138324" rtl="0" eaLnBrk="1" latinLnBrk="0" hangingPunct="1">
        <a:lnSpc>
          <a:spcPct val="90000"/>
        </a:lnSpc>
        <a:spcBef>
          <a:spcPts val="2339"/>
        </a:spcBef>
        <a:buClr>
          <a:srgbClr val="3399FF"/>
        </a:buClr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1603743" indent="-534581" algn="just" defTabSz="2138324" rtl="0" eaLnBrk="1" latinLnBrk="0" hangingPunct="1">
        <a:lnSpc>
          <a:spcPct val="90000"/>
        </a:lnSpc>
        <a:spcBef>
          <a:spcPts val="1169"/>
        </a:spcBef>
        <a:buClr>
          <a:srgbClr val="3399FF"/>
        </a:buClr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2672906" indent="-534581" algn="just" defTabSz="2138324" rtl="0" eaLnBrk="1" latinLnBrk="0" hangingPunct="1">
        <a:lnSpc>
          <a:spcPct val="90000"/>
        </a:lnSpc>
        <a:spcBef>
          <a:spcPts val="1169"/>
        </a:spcBef>
        <a:buClr>
          <a:srgbClr val="3399FF"/>
        </a:buClr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3742068" indent="-534581" algn="just" defTabSz="2138324" rtl="0" eaLnBrk="1" latinLnBrk="0" hangingPunct="1">
        <a:lnSpc>
          <a:spcPct val="90000"/>
        </a:lnSpc>
        <a:spcBef>
          <a:spcPts val="1169"/>
        </a:spcBef>
        <a:buClr>
          <a:srgbClr val="3399FF"/>
        </a:buClr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4811230" indent="-534581" algn="just" defTabSz="2138324" rtl="0" eaLnBrk="1" latinLnBrk="0" hangingPunct="1">
        <a:lnSpc>
          <a:spcPct val="90000"/>
        </a:lnSpc>
        <a:spcBef>
          <a:spcPts val="1169"/>
        </a:spcBef>
        <a:buClr>
          <a:srgbClr val="3399FF"/>
        </a:buClr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DE1F6-09AC-B002-ED75-62B8A1E5D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Title of the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142E2-3F96-192B-1051-F40BE5402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DAB916-FFC4-91A2-18BD-21B513F8E85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5988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4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 Light</vt:lpstr>
      <vt:lpstr>Tema de Office</vt:lpstr>
      <vt:lpstr>Title of the paper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ALICIA ROBLES VELASCO</dc:creator>
  <cp:lastModifiedBy>ALICIA ROBLES VELASCO</cp:lastModifiedBy>
  <cp:revision>2</cp:revision>
  <dcterms:created xsi:type="dcterms:W3CDTF">2024-12-04T10:34:30Z</dcterms:created>
  <dcterms:modified xsi:type="dcterms:W3CDTF">2025-05-08T11:01:57Z</dcterms:modified>
</cp:coreProperties>
</file>