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6"/>
  </p:handoutMasterIdLst>
  <p:sldIdLst>
    <p:sldId id="256" r:id="rId2"/>
    <p:sldId id="261" r:id="rId3"/>
    <p:sldId id="262" r:id="rId4"/>
    <p:sldId id="260" r:id="rId5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66CC"/>
    <a:srgbClr val="000099"/>
    <a:srgbClr val="0033CC"/>
    <a:srgbClr val="0000FF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B12B028-F7A6-46D7-A5D9-A56D0866CE6B}" v="1" dt="2025-05-08T11:00:25.188"/>
    <p1510:client id="{CF203169-FD4D-498F-B126-EB9FC231F028}" v="2" dt="2025-05-08T09:18:06.09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91" d="100"/>
          <a:sy n="91" d="100"/>
        </p:scale>
        <p:origin x="37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388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ICIA ROBLES VELASCO" userId="5564269f-9510-4852-a5d4-04eae262b6ff" providerId="ADAL" clId="{7647FA06-1B4C-45F9-82B9-1E39DD8FEB47}"/>
    <pc:docChg chg="custSel modSld modMainMaster">
      <pc:chgData name="ALICIA ROBLES VELASCO" userId="5564269f-9510-4852-a5d4-04eae262b6ff" providerId="ADAL" clId="{7647FA06-1B4C-45F9-82B9-1E39DD8FEB47}" dt="2025-02-26T11:21:14.792" v="52" actId="207"/>
      <pc:docMkLst>
        <pc:docMk/>
      </pc:docMkLst>
      <pc:sldChg chg="delSp modSp mod">
        <pc:chgData name="ALICIA ROBLES VELASCO" userId="5564269f-9510-4852-a5d4-04eae262b6ff" providerId="ADAL" clId="{7647FA06-1B4C-45F9-82B9-1E39DD8FEB47}" dt="2025-02-26T11:21:14.792" v="52" actId="207"/>
        <pc:sldMkLst>
          <pc:docMk/>
          <pc:sldMk cId="3592534715" sldId="261"/>
        </pc:sldMkLst>
        <pc:spChg chg="mod">
          <ac:chgData name="ALICIA ROBLES VELASCO" userId="5564269f-9510-4852-a5d4-04eae262b6ff" providerId="ADAL" clId="{7647FA06-1B4C-45F9-82B9-1E39DD8FEB47}" dt="2025-02-26T11:21:14.792" v="52" actId="207"/>
          <ac:spMkLst>
            <pc:docMk/>
            <pc:sldMk cId="3592534715" sldId="261"/>
            <ac:spMk id="6" creationId="{98E2C159-F350-00DD-F1E4-1CF04EC5ECFD}"/>
          </ac:spMkLst>
        </pc:spChg>
      </pc:sldChg>
      <pc:sldChg chg="delSp modSp mod">
        <pc:chgData name="ALICIA ROBLES VELASCO" userId="5564269f-9510-4852-a5d4-04eae262b6ff" providerId="ADAL" clId="{7647FA06-1B4C-45F9-82B9-1E39DD8FEB47}" dt="2025-02-26T11:21:09.393" v="51" actId="207"/>
        <pc:sldMkLst>
          <pc:docMk/>
          <pc:sldMk cId="212856611" sldId="262"/>
        </pc:sldMkLst>
        <pc:spChg chg="mod">
          <ac:chgData name="ALICIA ROBLES VELASCO" userId="5564269f-9510-4852-a5d4-04eae262b6ff" providerId="ADAL" clId="{7647FA06-1B4C-45F9-82B9-1E39DD8FEB47}" dt="2025-02-26T11:21:09.393" v="51" actId="207"/>
          <ac:spMkLst>
            <pc:docMk/>
            <pc:sldMk cId="212856611" sldId="262"/>
            <ac:spMk id="7" creationId="{972557C6-8ACE-FA3B-D4DE-387CAEC16C34}"/>
          </ac:spMkLst>
        </pc:spChg>
      </pc:sldChg>
      <pc:sldMasterChg chg="modSldLayout">
        <pc:chgData name="ALICIA ROBLES VELASCO" userId="5564269f-9510-4852-a5d4-04eae262b6ff" providerId="ADAL" clId="{7647FA06-1B4C-45F9-82B9-1E39DD8FEB47}" dt="2025-02-26T11:20:43.202" v="50" actId="207"/>
        <pc:sldMasterMkLst>
          <pc:docMk/>
          <pc:sldMasterMk cId="154839279" sldId="2147483648"/>
        </pc:sldMasterMkLst>
        <pc:sldLayoutChg chg="addSp delSp modSp mod">
          <pc:chgData name="ALICIA ROBLES VELASCO" userId="5564269f-9510-4852-a5d4-04eae262b6ff" providerId="ADAL" clId="{7647FA06-1B4C-45F9-82B9-1E39DD8FEB47}" dt="2025-02-26T11:17:11.344" v="41" actId="1076"/>
          <pc:sldLayoutMkLst>
            <pc:docMk/>
            <pc:sldMasterMk cId="154839279" sldId="2147483648"/>
            <pc:sldLayoutMk cId="1900910955" sldId="2147483649"/>
          </pc:sldLayoutMkLst>
          <pc:spChg chg="mod">
            <ac:chgData name="ALICIA ROBLES VELASCO" userId="5564269f-9510-4852-a5d4-04eae262b6ff" providerId="ADAL" clId="{7647FA06-1B4C-45F9-82B9-1E39DD8FEB47}" dt="2025-02-26T11:16:18.932" v="26" actId="1076"/>
            <ac:spMkLst>
              <pc:docMk/>
              <pc:sldMasterMk cId="154839279" sldId="2147483648"/>
              <pc:sldLayoutMk cId="1900910955" sldId="2147483649"/>
              <ac:spMk id="2" creationId="{A57DF4E9-0305-1D56-D821-4EAD90E67A4A}"/>
            </ac:spMkLst>
          </pc:spChg>
          <pc:spChg chg="mod">
            <ac:chgData name="ALICIA ROBLES VELASCO" userId="5564269f-9510-4852-a5d4-04eae262b6ff" providerId="ADAL" clId="{7647FA06-1B4C-45F9-82B9-1E39DD8FEB47}" dt="2025-02-26T11:16:18.932" v="26" actId="1076"/>
            <ac:spMkLst>
              <pc:docMk/>
              <pc:sldMasterMk cId="154839279" sldId="2147483648"/>
              <pc:sldLayoutMk cId="1900910955" sldId="2147483649"/>
              <ac:spMk id="3" creationId="{8B8CD828-F966-F4D6-72EE-40784A67457D}"/>
            </ac:spMkLst>
          </pc:spChg>
          <pc:picChg chg="add mod">
            <ac:chgData name="ALICIA ROBLES VELASCO" userId="5564269f-9510-4852-a5d4-04eae262b6ff" providerId="ADAL" clId="{7647FA06-1B4C-45F9-82B9-1E39DD8FEB47}" dt="2025-02-26T11:14:14.342" v="2" actId="1076"/>
            <ac:picMkLst>
              <pc:docMk/>
              <pc:sldMasterMk cId="154839279" sldId="2147483648"/>
              <pc:sldLayoutMk cId="1900910955" sldId="2147483649"/>
              <ac:picMk id="5" creationId="{E3FDFA93-C53F-3462-B52B-7F8BBEEE9F25}"/>
            </ac:picMkLst>
          </pc:picChg>
          <pc:picChg chg="add mod">
            <ac:chgData name="ALICIA ROBLES VELASCO" userId="5564269f-9510-4852-a5d4-04eae262b6ff" providerId="ADAL" clId="{7647FA06-1B4C-45F9-82B9-1E39DD8FEB47}" dt="2025-02-26T11:16:09.921" v="24" actId="14100"/>
            <ac:picMkLst>
              <pc:docMk/>
              <pc:sldMasterMk cId="154839279" sldId="2147483648"/>
              <pc:sldLayoutMk cId="1900910955" sldId="2147483649"/>
              <ac:picMk id="10" creationId="{66B3EC45-F940-2D3E-AAB1-9699A8081D06}"/>
            </ac:picMkLst>
          </pc:picChg>
          <pc:picChg chg="add mod">
            <ac:chgData name="ALICIA ROBLES VELASCO" userId="5564269f-9510-4852-a5d4-04eae262b6ff" providerId="ADAL" clId="{7647FA06-1B4C-45F9-82B9-1E39DD8FEB47}" dt="2025-02-26T11:17:08.092" v="39" actId="1076"/>
            <ac:picMkLst>
              <pc:docMk/>
              <pc:sldMasterMk cId="154839279" sldId="2147483648"/>
              <pc:sldLayoutMk cId="1900910955" sldId="2147483649"/>
              <ac:picMk id="14" creationId="{082DE262-46B1-D9C4-67A9-B2EC49806BEA}"/>
            </ac:picMkLst>
          </pc:picChg>
        </pc:sldLayoutChg>
        <pc:sldLayoutChg chg="addSp delSp modSp mod">
          <pc:chgData name="ALICIA ROBLES VELASCO" userId="5564269f-9510-4852-a5d4-04eae262b6ff" providerId="ADAL" clId="{7647FA06-1B4C-45F9-82B9-1E39DD8FEB47}" dt="2025-02-26T11:17:23.703" v="44"/>
          <pc:sldLayoutMkLst>
            <pc:docMk/>
            <pc:sldMasterMk cId="154839279" sldId="2147483648"/>
            <pc:sldLayoutMk cId="2737530342" sldId="2147483654"/>
          </pc:sldLayoutMkLst>
          <pc:picChg chg="add mod">
            <ac:chgData name="ALICIA ROBLES VELASCO" userId="5564269f-9510-4852-a5d4-04eae262b6ff" providerId="ADAL" clId="{7647FA06-1B4C-45F9-82B9-1E39DD8FEB47}" dt="2025-02-26T11:17:16.962" v="42"/>
            <ac:picMkLst>
              <pc:docMk/>
              <pc:sldMasterMk cId="154839279" sldId="2147483648"/>
              <pc:sldLayoutMk cId="2737530342" sldId="2147483654"/>
              <ac:picMk id="3" creationId="{6A0B14A3-E1D9-44BB-0FD8-1E3C039B0372}"/>
            </ac:picMkLst>
          </pc:picChg>
          <pc:picChg chg="add mod">
            <ac:chgData name="ALICIA ROBLES VELASCO" userId="5564269f-9510-4852-a5d4-04eae262b6ff" providerId="ADAL" clId="{7647FA06-1B4C-45F9-82B9-1E39DD8FEB47}" dt="2025-02-26T11:17:16.962" v="42"/>
            <ac:picMkLst>
              <pc:docMk/>
              <pc:sldMasterMk cId="154839279" sldId="2147483648"/>
              <pc:sldLayoutMk cId="2737530342" sldId="2147483654"/>
              <ac:picMk id="4" creationId="{B76045E6-343E-ADC9-6CD4-7F88C939FD5F}"/>
            </ac:picMkLst>
          </pc:picChg>
          <pc:picChg chg="add mod">
            <ac:chgData name="ALICIA ROBLES VELASCO" userId="5564269f-9510-4852-a5d4-04eae262b6ff" providerId="ADAL" clId="{7647FA06-1B4C-45F9-82B9-1E39DD8FEB47}" dt="2025-02-26T11:17:16.962" v="42"/>
            <ac:picMkLst>
              <pc:docMk/>
              <pc:sldMasterMk cId="154839279" sldId="2147483648"/>
              <pc:sldLayoutMk cId="2737530342" sldId="2147483654"/>
              <ac:picMk id="5" creationId="{5C1274E8-A245-E71D-D2B9-D1B3C33BE691}"/>
            </ac:picMkLst>
          </pc:picChg>
          <pc:picChg chg="add mod">
            <ac:chgData name="ALICIA ROBLES VELASCO" userId="5564269f-9510-4852-a5d4-04eae262b6ff" providerId="ADAL" clId="{7647FA06-1B4C-45F9-82B9-1E39DD8FEB47}" dt="2025-02-26T11:17:23.703" v="44"/>
            <ac:picMkLst>
              <pc:docMk/>
              <pc:sldMasterMk cId="154839279" sldId="2147483648"/>
              <pc:sldLayoutMk cId="2737530342" sldId="2147483654"/>
              <ac:picMk id="6" creationId="{18E9F059-CCB2-B2C3-ABC2-2DE75ABC7631}"/>
            </ac:picMkLst>
          </pc:picChg>
        </pc:sldLayoutChg>
        <pc:sldLayoutChg chg="modSp">
          <pc:chgData name="ALICIA ROBLES VELASCO" userId="5564269f-9510-4852-a5d4-04eae262b6ff" providerId="ADAL" clId="{7647FA06-1B4C-45F9-82B9-1E39DD8FEB47}" dt="2025-02-26T11:20:36.843" v="49" actId="207"/>
          <pc:sldLayoutMkLst>
            <pc:docMk/>
            <pc:sldMasterMk cId="154839279" sldId="2147483648"/>
            <pc:sldLayoutMk cId="2688690870" sldId="2147483657"/>
          </pc:sldLayoutMkLst>
          <pc:spChg chg="mod">
            <ac:chgData name="ALICIA ROBLES VELASCO" userId="5564269f-9510-4852-a5d4-04eae262b6ff" providerId="ADAL" clId="{7647FA06-1B4C-45F9-82B9-1E39DD8FEB47}" dt="2025-02-26T11:20:36.843" v="49" actId="207"/>
            <ac:spMkLst>
              <pc:docMk/>
              <pc:sldMasterMk cId="154839279" sldId="2147483648"/>
              <pc:sldLayoutMk cId="2688690870" sldId="2147483657"/>
              <ac:spMk id="6" creationId="{BAF34F72-6C7C-1892-88B4-AC1367451F95}"/>
            </ac:spMkLst>
          </pc:spChg>
        </pc:sldLayoutChg>
        <pc:sldLayoutChg chg="modSp">
          <pc:chgData name="ALICIA ROBLES VELASCO" userId="5564269f-9510-4852-a5d4-04eae262b6ff" providerId="ADAL" clId="{7647FA06-1B4C-45F9-82B9-1E39DD8FEB47}" dt="2025-02-26T11:20:43.202" v="50" actId="207"/>
          <pc:sldLayoutMkLst>
            <pc:docMk/>
            <pc:sldMasterMk cId="154839279" sldId="2147483648"/>
            <pc:sldLayoutMk cId="1692624280" sldId="2147483658"/>
          </pc:sldLayoutMkLst>
          <pc:spChg chg="mod">
            <ac:chgData name="ALICIA ROBLES VELASCO" userId="5564269f-9510-4852-a5d4-04eae262b6ff" providerId="ADAL" clId="{7647FA06-1B4C-45F9-82B9-1E39DD8FEB47}" dt="2025-02-26T11:20:43.202" v="50" actId="207"/>
            <ac:spMkLst>
              <pc:docMk/>
              <pc:sldMasterMk cId="154839279" sldId="2147483648"/>
              <pc:sldLayoutMk cId="1692624280" sldId="2147483658"/>
              <ac:spMk id="16" creationId="{9073F6F4-3E94-7AA4-F356-58BDF90337EB}"/>
            </ac:spMkLst>
          </pc:spChg>
        </pc:sldLayoutChg>
      </pc:sldMasterChg>
    </pc:docChg>
  </pc:docChgLst>
  <pc:docChgLst>
    <pc:chgData name="ALICIA ROBLES VELASCO" userId="5564269f-9510-4852-a5d4-04eae262b6ff" providerId="ADAL" clId="{0B12B028-F7A6-46D7-A5D9-A56D0866CE6B}"/>
    <pc:docChg chg="custSel modSld modMainMaster">
      <pc:chgData name="ALICIA ROBLES VELASCO" userId="5564269f-9510-4852-a5d4-04eae262b6ff" providerId="ADAL" clId="{0B12B028-F7A6-46D7-A5D9-A56D0866CE6B}" dt="2025-05-08T11:01:35.748" v="9" actId="1076"/>
      <pc:docMkLst>
        <pc:docMk/>
      </pc:docMkLst>
      <pc:sldChg chg="modSp mod">
        <pc:chgData name="ALICIA ROBLES VELASCO" userId="5564269f-9510-4852-a5d4-04eae262b6ff" providerId="ADAL" clId="{0B12B028-F7A6-46D7-A5D9-A56D0866CE6B}" dt="2025-05-08T11:00:55.961" v="7" actId="790"/>
        <pc:sldMkLst>
          <pc:docMk/>
          <pc:sldMk cId="2986103265" sldId="256"/>
        </pc:sldMkLst>
        <pc:spChg chg="mod">
          <ac:chgData name="ALICIA ROBLES VELASCO" userId="5564269f-9510-4852-a5d4-04eae262b6ff" providerId="ADAL" clId="{0B12B028-F7A6-46D7-A5D9-A56D0866CE6B}" dt="2025-05-08T11:00:55.961" v="7" actId="790"/>
          <ac:spMkLst>
            <pc:docMk/>
            <pc:sldMk cId="2986103265" sldId="256"/>
            <ac:spMk id="3" creationId="{10836564-D75A-09C8-BA98-F4D34CF412CD}"/>
          </ac:spMkLst>
        </pc:spChg>
      </pc:sldChg>
      <pc:sldChg chg="modSp mod">
        <pc:chgData name="ALICIA ROBLES VELASCO" userId="5564269f-9510-4852-a5d4-04eae262b6ff" providerId="ADAL" clId="{0B12B028-F7A6-46D7-A5D9-A56D0866CE6B}" dt="2025-05-08T11:01:07.926" v="8" actId="1076"/>
        <pc:sldMkLst>
          <pc:docMk/>
          <pc:sldMk cId="12668419" sldId="260"/>
        </pc:sldMkLst>
        <pc:spChg chg="mod">
          <ac:chgData name="ALICIA ROBLES VELASCO" userId="5564269f-9510-4852-a5d4-04eae262b6ff" providerId="ADAL" clId="{0B12B028-F7A6-46D7-A5D9-A56D0866CE6B}" dt="2025-05-08T11:01:07.926" v="8" actId="1076"/>
          <ac:spMkLst>
            <pc:docMk/>
            <pc:sldMk cId="12668419" sldId="260"/>
            <ac:spMk id="2" creationId="{BD0D17C6-2814-8514-4C15-367D4FC3D91C}"/>
          </ac:spMkLst>
        </pc:spChg>
      </pc:sldChg>
      <pc:sldMasterChg chg="modSldLayout">
        <pc:chgData name="ALICIA ROBLES VELASCO" userId="5564269f-9510-4852-a5d4-04eae262b6ff" providerId="ADAL" clId="{0B12B028-F7A6-46D7-A5D9-A56D0866CE6B}" dt="2025-05-08T11:01:35.748" v="9" actId="1076"/>
        <pc:sldMasterMkLst>
          <pc:docMk/>
          <pc:sldMasterMk cId="154839279" sldId="2147483648"/>
        </pc:sldMasterMkLst>
        <pc:sldLayoutChg chg="delSp modSp mod">
          <pc:chgData name="ALICIA ROBLES VELASCO" userId="5564269f-9510-4852-a5d4-04eae262b6ff" providerId="ADAL" clId="{0B12B028-F7A6-46D7-A5D9-A56D0866CE6B}" dt="2025-05-08T10:59:53.068" v="2" actId="1076"/>
          <pc:sldLayoutMkLst>
            <pc:docMk/>
            <pc:sldMasterMk cId="154839279" sldId="2147483648"/>
            <pc:sldLayoutMk cId="1900910955" sldId="2147483649"/>
          </pc:sldLayoutMkLst>
          <pc:picChg chg="mod">
            <ac:chgData name="ALICIA ROBLES VELASCO" userId="5564269f-9510-4852-a5d4-04eae262b6ff" providerId="ADAL" clId="{0B12B028-F7A6-46D7-A5D9-A56D0866CE6B}" dt="2025-05-08T10:59:53.068" v="2" actId="1076"/>
            <ac:picMkLst>
              <pc:docMk/>
              <pc:sldMasterMk cId="154839279" sldId="2147483648"/>
              <pc:sldLayoutMk cId="1900910955" sldId="2147483649"/>
              <ac:picMk id="10" creationId="{66B3EC45-F940-2D3E-AAB1-9699A8081D06}"/>
            </ac:picMkLst>
          </pc:picChg>
          <pc:picChg chg="del">
            <ac:chgData name="ALICIA ROBLES VELASCO" userId="5564269f-9510-4852-a5d4-04eae262b6ff" providerId="ADAL" clId="{0B12B028-F7A6-46D7-A5D9-A56D0866CE6B}" dt="2025-05-08T10:59:38.850" v="0" actId="478"/>
            <ac:picMkLst>
              <pc:docMk/>
              <pc:sldMasterMk cId="154839279" sldId="2147483648"/>
              <pc:sldLayoutMk cId="1900910955" sldId="2147483649"/>
              <ac:picMk id="12" creationId="{1B6138C0-1562-86CF-992F-10F64FAA0041}"/>
            </ac:picMkLst>
          </pc:picChg>
          <pc:picChg chg="mod">
            <ac:chgData name="ALICIA ROBLES VELASCO" userId="5564269f-9510-4852-a5d4-04eae262b6ff" providerId="ADAL" clId="{0B12B028-F7A6-46D7-A5D9-A56D0866CE6B}" dt="2025-05-08T10:59:46.316" v="1" actId="1076"/>
            <ac:picMkLst>
              <pc:docMk/>
              <pc:sldMasterMk cId="154839279" sldId="2147483648"/>
              <pc:sldLayoutMk cId="1900910955" sldId="2147483649"/>
              <ac:picMk id="14" creationId="{082DE262-46B1-D9C4-67A9-B2EC49806BEA}"/>
            </ac:picMkLst>
          </pc:picChg>
        </pc:sldLayoutChg>
        <pc:sldLayoutChg chg="addSp delSp modSp mod">
          <pc:chgData name="ALICIA ROBLES VELASCO" userId="5564269f-9510-4852-a5d4-04eae262b6ff" providerId="ADAL" clId="{0B12B028-F7A6-46D7-A5D9-A56D0866CE6B}" dt="2025-05-08T11:01:35.748" v="9" actId="1076"/>
          <pc:sldLayoutMkLst>
            <pc:docMk/>
            <pc:sldMasterMk cId="154839279" sldId="2147483648"/>
            <pc:sldLayoutMk cId="2737530342" sldId="2147483654"/>
          </pc:sldLayoutMkLst>
          <pc:spChg chg="mod">
            <ac:chgData name="ALICIA ROBLES VELASCO" userId="5564269f-9510-4852-a5d4-04eae262b6ff" providerId="ADAL" clId="{0B12B028-F7A6-46D7-A5D9-A56D0866CE6B}" dt="2025-05-08T11:01:35.748" v="9" actId="1076"/>
            <ac:spMkLst>
              <pc:docMk/>
              <pc:sldMasterMk cId="154839279" sldId="2147483648"/>
              <pc:sldLayoutMk cId="2737530342" sldId="2147483654"/>
              <ac:spMk id="2" creationId="{6491E724-305E-D44A-3801-2257DA13F7EE}"/>
            </ac:spMkLst>
          </pc:spChg>
          <pc:picChg chg="del">
            <ac:chgData name="ALICIA ROBLES VELASCO" userId="5564269f-9510-4852-a5d4-04eae262b6ff" providerId="ADAL" clId="{0B12B028-F7A6-46D7-A5D9-A56D0866CE6B}" dt="2025-05-08T11:00:23.373" v="4" actId="478"/>
            <ac:picMkLst>
              <pc:docMk/>
              <pc:sldMasterMk cId="154839279" sldId="2147483648"/>
              <pc:sldLayoutMk cId="2737530342" sldId="2147483654"/>
              <ac:picMk id="3" creationId="{6A0B14A3-E1D9-44BB-0FD8-1E3C039B0372}"/>
            </ac:picMkLst>
          </pc:picChg>
          <pc:picChg chg="del">
            <ac:chgData name="ALICIA ROBLES VELASCO" userId="5564269f-9510-4852-a5d4-04eae262b6ff" providerId="ADAL" clId="{0B12B028-F7A6-46D7-A5D9-A56D0866CE6B}" dt="2025-05-08T11:00:15.808" v="3" actId="478"/>
            <ac:picMkLst>
              <pc:docMk/>
              <pc:sldMasterMk cId="154839279" sldId="2147483648"/>
              <pc:sldLayoutMk cId="2737530342" sldId="2147483654"/>
              <ac:picMk id="4" creationId="{B76045E6-343E-ADC9-6CD4-7F88C939FD5F}"/>
            </ac:picMkLst>
          </pc:picChg>
          <pc:picChg chg="del">
            <ac:chgData name="ALICIA ROBLES VELASCO" userId="5564269f-9510-4852-a5d4-04eae262b6ff" providerId="ADAL" clId="{0B12B028-F7A6-46D7-A5D9-A56D0866CE6B}" dt="2025-05-08T11:00:23.975" v="5" actId="478"/>
            <ac:picMkLst>
              <pc:docMk/>
              <pc:sldMasterMk cId="154839279" sldId="2147483648"/>
              <pc:sldLayoutMk cId="2737530342" sldId="2147483654"/>
              <ac:picMk id="5" creationId="{5C1274E8-A245-E71D-D2B9-D1B3C33BE691}"/>
            </ac:picMkLst>
          </pc:picChg>
          <pc:picChg chg="add mod">
            <ac:chgData name="ALICIA ROBLES VELASCO" userId="5564269f-9510-4852-a5d4-04eae262b6ff" providerId="ADAL" clId="{0B12B028-F7A6-46D7-A5D9-A56D0866CE6B}" dt="2025-05-08T11:00:25.184" v="6"/>
            <ac:picMkLst>
              <pc:docMk/>
              <pc:sldMasterMk cId="154839279" sldId="2147483648"/>
              <pc:sldLayoutMk cId="2737530342" sldId="2147483654"/>
              <ac:picMk id="7" creationId="{A8579634-8152-E2F0-DFCC-AE624D6D069E}"/>
            </ac:picMkLst>
          </pc:picChg>
          <pc:picChg chg="add mod">
            <ac:chgData name="ALICIA ROBLES VELASCO" userId="5564269f-9510-4852-a5d4-04eae262b6ff" providerId="ADAL" clId="{0B12B028-F7A6-46D7-A5D9-A56D0866CE6B}" dt="2025-05-08T11:00:25.184" v="6"/>
            <ac:picMkLst>
              <pc:docMk/>
              <pc:sldMasterMk cId="154839279" sldId="2147483648"/>
              <pc:sldLayoutMk cId="2737530342" sldId="2147483654"/>
              <ac:picMk id="8" creationId="{BF8C455E-66C8-F71D-2E27-824B07089DCA}"/>
            </ac:picMkLst>
          </pc:picChg>
        </pc:sldLayoutChg>
      </pc:sldMasterChg>
    </pc:docChg>
  </pc:docChgLst>
  <pc:docChgLst>
    <pc:chgData name="ELENA BARBADILLA MARTIN" userId="f591061e-3fcb-448a-99da-8051872d7cfb" providerId="ADAL" clId="{CF203169-FD4D-498F-B126-EB9FC231F028}"/>
    <pc:docChg chg="undo custSel addSld delSld modSld">
      <pc:chgData name="ELENA BARBADILLA MARTIN" userId="f591061e-3fcb-448a-99da-8051872d7cfb" providerId="ADAL" clId="{CF203169-FD4D-498F-B126-EB9FC231F028}" dt="2025-05-08T09:18:06.093" v="190"/>
      <pc:docMkLst>
        <pc:docMk/>
      </pc:docMkLst>
      <pc:sldChg chg="modSp mod">
        <pc:chgData name="ELENA BARBADILLA MARTIN" userId="f591061e-3fcb-448a-99da-8051872d7cfb" providerId="ADAL" clId="{CF203169-FD4D-498F-B126-EB9FC231F028}" dt="2025-05-08T09:12:42.222" v="150" actId="20577"/>
        <pc:sldMkLst>
          <pc:docMk/>
          <pc:sldMk cId="2986103265" sldId="256"/>
        </pc:sldMkLst>
        <pc:spChg chg="mod">
          <ac:chgData name="ELENA BARBADILLA MARTIN" userId="f591061e-3fcb-448a-99da-8051872d7cfb" providerId="ADAL" clId="{CF203169-FD4D-498F-B126-EB9FC231F028}" dt="2025-05-08T09:12:42.222" v="150" actId="20577"/>
          <ac:spMkLst>
            <pc:docMk/>
            <pc:sldMk cId="2986103265" sldId="256"/>
            <ac:spMk id="2" creationId="{D2819F19-3081-CB55-4A77-04F7DDE5531D}"/>
          </ac:spMkLst>
        </pc:spChg>
        <pc:spChg chg="mod">
          <ac:chgData name="ELENA BARBADILLA MARTIN" userId="f591061e-3fcb-448a-99da-8051872d7cfb" providerId="ADAL" clId="{CF203169-FD4D-498F-B126-EB9FC231F028}" dt="2025-05-08T09:12:38.963" v="149" actId="20577"/>
          <ac:spMkLst>
            <pc:docMk/>
            <pc:sldMk cId="2986103265" sldId="256"/>
            <ac:spMk id="3" creationId="{10836564-D75A-09C8-BA98-F4D34CF412CD}"/>
          </ac:spMkLst>
        </pc:spChg>
      </pc:sldChg>
      <pc:sldChg chg="modSp mod">
        <pc:chgData name="ELENA BARBADILLA MARTIN" userId="f591061e-3fcb-448a-99da-8051872d7cfb" providerId="ADAL" clId="{CF203169-FD4D-498F-B126-EB9FC231F028}" dt="2025-05-08T09:16:16.419" v="185" actId="20577"/>
        <pc:sldMkLst>
          <pc:docMk/>
          <pc:sldMk cId="3592534715" sldId="261"/>
        </pc:sldMkLst>
        <pc:spChg chg="mod">
          <ac:chgData name="ELENA BARBADILLA MARTIN" userId="f591061e-3fcb-448a-99da-8051872d7cfb" providerId="ADAL" clId="{CF203169-FD4D-498F-B126-EB9FC231F028}" dt="2025-05-08T09:12:54.607" v="151" actId="123"/>
          <ac:spMkLst>
            <pc:docMk/>
            <pc:sldMk cId="3592534715" sldId="261"/>
            <ac:spMk id="2" creationId="{4BA6A09B-A140-7293-C850-CA082346665E}"/>
          </ac:spMkLst>
        </pc:spChg>
        <pc:spChg chg="mod">
          <ac:chgData name="ELENA BARBADILLA MARTIN" userId="f591061e-3fcb-448a-99da-8051872d7cfb" providerId="ADAL" clId="{CF203169-FD4D-498F-B126-EB9FC231F028}" dt="2025-05-08T09:16:16.419" v="185" actId="20577"/>
          <ac:spMkLst>
            <pc:docMk/>
            <pc:sldMk cId="3592534715" sldId="261"/>
            <ac:spMk id="3" creationId="{BEF4E673-7F42-DCDC-F057-31067CDE80CD}"/>
          </ac:spMkLst>
        </pc:spChg>
      </pc:sldChg>
      <pc:sldChg chg="modSp mod">
        <pc:chgData name="ELENA BARBADILLA MARTIN" userId="f591061e-3fcb-448a-99da-8051872d7cfb" providerId="ADAL" clId="{CF203169-FD4D-498F-B126-EB9FC231F028}" dt="2025-05-08T09:16:16.942" v="186" actId="123"/>
        <pc:sldMkLst>
          <pc:docMk/>
          <pc:sldMk cId="212856611" sldId="262"/>
        </pc:sldMkLst>
        <pc:spChg chg="mod">
          <ac:chgData name="ELENA BARBADILLA MARTIN" userId="f591061e-3fcb-448a-99da-8051872d7cfb" providerId="ADAL" clId="{CF203169-FD4D-498F-B126-EB9FC231F028}" dt="2025-05-08T09:12:59.132" v="153" actId="123"/>
          <ac:spMkLst>
            <pc:docMk/>
            <pc:sldMk cId="212856611" sldId="262"/>
            <ac:spMk id="2" creationId="{EF83E6E8-1B29-301E-B5E6-60A0E5B5BB38}"/>
          </ac:spMkLst>
        </pc:spChg>
        <pc:spChg chg="mod">
          <ac:chgData name="ELENA BARBADILLA MARTIN" userId="f591061e-3fcb-448a-99da-8051872d7cfb" providerId="ADAL" clId="{CF203169-FD4D-498F-B126-EB9FC231F028}" dt="2025-05-08T09:13:01.009" v="154" actId="123"/>
          <ac:spMkLst>
            <pc:docMk/>
            <pc:sldMk cId="212856611" sldId="262"/>
            <ac:spMk id="3" creationId="{A455119B-7D85-769B-BBD2-4482E304E801}"/>
          </ac:spMkLst>
        </pc:spChg>
        <pc:spChg chg="mod">
          <ac:chgData name="ELENA BARBADILLA MARTIN" userId="f591061e-3fcb-448a-99da-8051872d7cfb" providerId="ADAL" clId="{CF203169-FD4D-498F-B126-EB9FC231F028}" dt="2025-05-08T09:16:16.942" v="186" actId="123"/>
          <ac:spMkLst>
            <pc:docMk/>
            <pc:sldMk cId="212856611" sldId="262"/>
            <ac:spMk id="4" creationId="{F420724A-D33E-F0CC-3241-2493CB9513A2}"/>
          </ac:spMkLst>
        </pc:spChg>
      </pc:sldChg>
      <pc:sldChg chg="add del">
        <pc:chgData name="ELENA BARBADILLA MARTIN" userId="f591061e-3fcb-448a-99da-8051872d7cfb" providerId="ADAL" clId="{CF203169-FD4D-498F-B126-EB9FC231F028}" dt="2025-05-08T09:18:06.093" v="190"/>
        <pc:sldMkLst>
          <pc:docMk/>
          <pc:sldMk cId="50223431" sldId="263"/>
        </pc:sldMkLst>
      </pc:sldChg>
      <pc:sldChg chg="new del">
        <pc:chgData name="ELENA BARBADILLA MARTIN" userId="f591061e-3fcb-448a-99da-8051872d7cfb" providerId="ADAL" clId="{CF203169-FD4D-498F-B126-EB9FC231F028}" dt="2025-05-08T09:17:53.495" v="188" actId="47"/>
        <pc:sldMkLst>
          <pc:docMk/>
          <pc:sldMk cId="2275696439" sldId="263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id="{46E04E4A-7F78-0233-ADD4-9681082CEA9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F40A2793-6F10-FB3A-2031-AB794F29592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23104B-EC9F-4324-B76E-2045881DA4D3}" type="datetimeFigureOut">
              <a:rPr lang="es-ES" smtClean="0"/>
              <a:t>08/05/2025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13769F22-2E2C-7FAE-9DEF-F7AAB0DF029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7C8A5C08-FA26-BD36-61DF-0A25F456EBB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6B953D-5A48-4A17-B4C0-7E6744BEB593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918172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57DF4E9-0305-1D56-D821-4EAD90E67A4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592900"/>
            <a:ext cx="9144000" cy="2199073"/>
          </a:xfrm>
        </p:spPr>
        <p:txBody>
          <a:bodyPr anchor="b"/>
          <a:lstStyle>
            <a:lvl1pPr algn="ctr">
              <a:defRPr sz="60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add title</a:t>
            </a:r>
            <a:endParaRPr lang="es-ES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B8CD828-F966-F4D6-72EE-40784A67457D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939610"/>
            <a:ext cx="9144000" cy="1191705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add subtitle</a:t>
            </a:r>
            <a:endParaRPr lang="es-E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3FDFA93-C53F-3462-B52B-7F8BBEEE9F2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577840"/>
            <a:ext cx="12192000" cy="128016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66B3EC45-F940-2D3E-AAB1-9699A8081D06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93879" y="95120"/>
            <a:ext cx="4567872" cy="1209692"/>
          </a:xfrm>
          <a:prstGeom prst="rect">
            <a:avLst/>
          </a:prstGeom>
        </p:spPr>
      </p:pic>
      <p:pic>
        <p:nvPicPr>
          <p:cNvPr id="14" name="Picture 13" descr="A logo for a company&#10;&#10;AI-generated content may be incorrect.">
            <a:extLst>
              <a:ext uri="{FF2B5EF4-FFF2-40B4-BE49-F238E27FC236}">
                <a16:creationId xmlns:a16="http://schemas.microsoft.com/office/drawing/2014/main" id="{082DE262-46B1-D9C4-67A9-B2EC49806BE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9302" y="198985"/>
            <a:ext cx="2298819" cy="1001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09109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9FE7D37E-6E4C-518C-5D6D-FC28FE6201A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60761"/>
            <a:ext cx="12192000" cy="128016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F176F096-0697-FAC0-1BC8-B4FF3503199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199" y="365125"/>
            <a:ext cx="9000000" cy="1325563"/>
          </a:xfrm>
        </p:spPr>
        <p:txBody>
          <a:bodyPr/>
          <a:lstStyle>
            <a:lvl1pPr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GB" noProof="0" dirty="0"/>
              <a:t>Click</a:t>
            </a:r>
            <a:r>
              <a:rPr lang="en-US" dirty="0"/>
              <a:t> to add slide title</a:t>
            </a:r>
            <a:endParaRPr lang="es-E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F152759-8BCF-9470-2B0C-776D9370C7DF}"/>
              </a:ext>
            </a:extLst>
          </p:cNvPr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buClr>
                <a:srgbClr val="3399FF"/>
              </a:buClr>
              <a:defRPr/>
            </a:lvl1pPr>
            <a:lvl2pPr>
              <a:buClr>
                <a:srgbClr val="3399FF"/>
              </a:buClr>
              <a:defRPr/>
            </a:lvl2pPr>
            <a:lvl3pPr>
              <a:buClr>
                <a:srgbClr val="3399FF"/>
              </a:buClr>
              <a:defRPr/>
            </a:lvl3pPr>
            <a:lvl4pPr>
              <a:buClr>
                <a:srgbClr val="3399FF"/>
              </a:buClr>
              <a:defRPr/>
            </a:lvl4pPr>
            <a:lvl5pPr>
              <a:buClr>
                <a:srgbClr val="3399FF"/>
              </a:buClr>
              <a:defRPr/>
            </a:lvl5pPr>
          </a:lstStyle>
          <a:p>
            <a:pPr lvl="0"/>
            <a:r>
              <a:rPr lang="en-GB" noProof="0" dirty="0"/>
              <a:t>First level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pic>
        <p:nvPicPr>
          <p:cNvPr id="7" name="Imagen 3">
            <a:extLst>
              <a:ext uri="{FF2B5EF4-FFF2-40B4-BE49-F238E27FC236}">
                <a16:creationId xmlns:a16="http://schemas.microsoft.com/office/drawing/2014/main" id="{D5058344-4F83-D6A8-1902-AF2D7E20E38C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012562" y="381674"/>
            <a:ext cx="1341236" cy="1292464"/>
          </a:xfrm>
          <a:prstGeom prst="rect">
            <a:avLst/>
          </a:prstGeom>
        </p:spPr>
      </p:pic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AF34F72-6C7C-1892-88B4-AC1367451F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99701"/>
            <a:ext cx="2743200" cy="3651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s-ES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688690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635C084F-2078-432F-F2EC-544C887E282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60761"/>
            <a:ext cx="12192000" cy="128016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F176F096-0697-FAC0-1BC8-B4FF3503199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199" y="365125"/>
            <a:ext cx="9000000" cy="1325563"/>
          </a:xfrm>
        </p:spPr>
        <p:txBody>
          <a:bodyPr/>
          <a:lstStyle>
            <a:lvl1pPr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GB" noProof="0" dirty="0"/>
              <a:t>Click</a:t>
            </a:r>
            <a:r>
              <a:rPr lang="en-US" dirty="0"/>
              <a:t> to add slide title</a:t>
            </a:r>
            <a:endParaRPr lang="es-ES" dirty="0"/>
          </a:p>
        </p:txBody>
      </p:sp>
      <p:pic>
        <p:nvPicPr>
          <p:cNvPr id="7" name="Imagen 3">
            <a:extLst>
              <a:ext uri="{FF2B5EF4-FFF2-40B4-BE49-F238E27FC236}">
                <a16:creationId xmlns:a16="http://schemas.microsoft.com/office/drawing/2014/main" id="{D5058344-4F83-D6A8-1902-AF2D7E20E38C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012562" y="381674"/>
            <a:ext cx="1341236" cy="1292464"/>
          </a:xfrm>
          <a:prstGeom prst="rect">
            <a:avLst/>
          </a:prstGeom>
        </p:spPr>
      </p:pic>
      <p:sp>
        <p:nvSpPr>
          <p:cNvPr id="8" name="Marcador de contenido 2">
            <a:extLst>
              <a:ext uri="{FF2B5EF4-FFF2-40B4-BE49-F238E27FC236}">
                <a16:creationId xmlns:a16="http://schemas.microsoft.com/office/drawing/2014/main" id="{D9B6DFEC-FD8E-D64D-33DD-298E6BA357B9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r>
              <a:rPr lang="en-US" dirty="0"/>
              <a:t>Fourth level</a:t>
            </a:r>
          </a:p>
          <a:p>
            <a:pPr lvl="3"/>
            <a:r>
              <a:rPr lang="en-US" dirty="0"/>
              <a:t>Fifth level</a:t>
            </a:r>
          </a:p>
        </p:txBody>
      </p:sp>
      <p:sp>
        <p:nvSpPr>
          <p:cNvPr id="9" name="Marcador de contenido 2">
            <a:extLst>
              <a:ext uri="{FF2B5EF4-FFF2-40B4-BE49-F238E27FC236}">
                <a16:creationId xmlns:a16="http://schemas.microsoft.com/office/drawing/2014/main" id="{D24D82AE-DDDC-52D7-79F5-B5362924890C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6172198" y="1825625"/>
            <a:ext cx="5181600" cy="435133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r>
              <a:rPr lang="en-US" dirty="0"/>
              <a:t>Fourth level</a:t>
            </a:r>
          </a:p>
          <a:p>
            <a:pPr lvl="3"/>
            <a:r>
              <a:rPr lang="en-US" dirty="0"/>
              <a:t>Fifth level</a:t>
            </a:r>
          </a:p>
        </p:txBody>
      </p:sp>
      <p:sp>
        <p:nvSpPr>
          <p:cNvPr id="16" name="Marcador de número de diapositiva 5">
            <a:extLst>
              <a:ext uri="{FF2B5EF4-FFF2-40B4-BE49-F238E27FC236}">
                <a16:creationId xmlns:a16="http://schemas.microsoft.com/office/drawing/2014/main" id="{9073F6F4-3E94-7AA4-F356-58BDF90337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24718"/>
            <a:ext cx="2743200" cy="3651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s-ES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1692624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491E724-305E-D44A-3801-2257DA13F7E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2766218"/>
            <a:ext cx="10515600" cy="1325563"/>
          </a:xfrm>
        </p:spPr>
        <p:txBody>
          <a:bodyPr>
            <a:normAutofit/>
          </a:bodyPr>
          <a:lstStyle>
            <a:lvl1pPr algn="ctr"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Thanks for your attention</a:t>
            </a:r>
            <a:endParaRPr lang="es-E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8E9F059-CCB2-B2C3-ABC2-2DE75ABC763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577840"/>
            <a:ext cx="12192000" cy="128016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A8579634-8152-E2F0-DFCC-AE624D6D069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93879" y="95120"/>
            <a:ext cx="4567872" cy="1209692"/>
          </a:xfrm>
          <a:prstGeom prst="rect">
            <a:avLst/>
          </a:prstGeom>
        </p:spPr>
      </p:pic>
      <p:pic>
        <p:nvPicPr>
          <p:cNvPr id="8" name="Picture 7" descr="A logo for a company&#10;&#10;AI-generated content may be incorrect.">
            <a:extLst>
              <a:ext uri="{FF2B5EF4-FFF2-40B4-BE49-F238E27FC236}">
                <a16:creationId xmlns:a16="http://schemas.microsoft.com/office/drawing/2014/main" id="{BF8C455E-66C8-F71D-2E27-824B07089DC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9302" y="198985"/>
            <a:ext cx="2298819" cy="1001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75303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26BBF919-1B24-9836-9768-92F3C494E4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add title</a:t>
            </a:r>
            <a:endParaRPr lang="es-ES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ABB3A5C-CC80-6D7D-3D69-5EF150F1A8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dirty="0"/>
              <a:t>First level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50C3885-9372-3412-B2D0-934FAB2D01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r>
              <a:rPr lang="es-ES"/>
              <a:t>3</a:t>
            </a:r>
            <a:r>
              <a:rPr lang="es-ES" baseline="30000"/>
              <a:t>rd</a:t>
            </a:r>
            <a:r>
              <a:rPr lang="es-ES"/>
              <a:t>-4</a:t>
            </a:r>
            <a:r>
              <a:rPr lang="es-ES" baseline="30000"/>
              <a:t>th</a:t>
            </a:r>
            <a:r>
              <a:rPr lang="es-ES"/>
              <a:t>July 2025</a:t>
            </a:r>
            <a:endParaRPr lang="es-ES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45E050D-7C68-FF83-A108-649CB7B5D09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r>
              <a:rPr lang="en-GB"/>
              <a:t>Footnotes</a:t>
            </a:r>
            <a:endParaRPr lang="en-GB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A6F7530-86B4-EC7D-BE81-D7D95941F2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r>
              <a:rPr lang="es-ES"/>
              <a:t>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548392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7" r:id="rId2"/>
    <p:sldLayoutId id="2147483658" r:id="rId3"/>
    <p:sldLayoutId id="2147483654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Calibri Light" panose="020F0302020204030204" pitchFamily="34" charset="0"/>
          <a:ea typeface="+mj-ea"/>
          <a:cs typeface="Calibri Light" panose="020F030202020403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3399FF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3399FF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3399FF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3399FF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3399FF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2819F19-3081-CB55-4A77-04F7DDE5531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Title of the paper</a:t>
            </a:r>
            <a:endParaRPr lang="es-ES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0836564-D75A-09C8-BA98-F4D34CF412C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noProof="0" dirty="0"/>
              <a:t>Authors’ information</a:t>
            </a:r>
          </a:p>
        </p:txBody>
      </p:sp>
    </p:spTree>
    <p:extLst>
      <p:ext uri="{BB962C8B-B14F-4D97-AF65-F5344CB8AC3E}">
        <p14:creationId xmlns:p14="http://schemas.microsoft.com/office/powerpoint/2010/main" val="29861032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A6A09B-A140-7293-C850-CA08234666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endParaRPr lang="es-E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F4E673-7F42-DCDC-F057-31067CDE80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es-ES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8E2C159-F350-00DD-F1E4-1CF04EC5EC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24718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s-ES" dirty="0">
                <a:solidFill>
                  <a:schemeClr val="tx1"/>
                </a:solidFill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5925347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83E6E8-1B29-301E-B5E6-60A0E5B5BB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endParaRPr lang="es-E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5119B-7D85-769B-BBD2-4482E304E801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algn="just"/>
            <a:endParaRPr lang="es-E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420724A-D33E-F0CC-3241-2493CB9513A2}"/>
              </a:ext>
            </a:extLst>
          </p:cNvPr>
          <p:cNvSpPr>
            <a:spLocks noGrp="1"/>
          </p:cNvSpPr>
          <p:nvPr>
            <p:ph sz="half" idx="13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Marcador de número de diapositiva 5">
            <a:extLst>
              <a:ext uri="{FF2B5EF4-FFF2-40B4-BE49-F238E27FC236}">
                <a16:creationId xmlns:a16="http://schemas.microsoft.com/office/drawing/2014/main" id="{972557C6-8ACE-FA3B-D4DE-387CAEC16C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24718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s-ES" dirty="0">
                <a:solidFill>
                  <a:schemeClr val="tx1"/>
                </a:solidFill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128566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0D17C6-2814-8514-4C15-367D4FC3D9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6218"/>
            <a:ext cx="10515600" cy="1325563"/>
          </a:xfrm>
        </p:spPr>
        <p:txBody>
          <a:bodyPr>
            <a:normAutofit/>
          </a:bodyPr>
          <a:lstStyle/>
          <a:p>
            <a:r>
              <a:rPr lang="en-GB" sz="4400" dirty="0"/>
              <a:t>Thanks for your attention</a:t>
            </a:r>
          </a:p>
        </p:txBody>
      </p:sp>
    </p:spTree>
    <p:extLst>
      <p:ext uri="{BB962C8B-B14F-4D97-AF65-F5344CB8AC3E}">
        <p14:creationId xmlns:p14="http://schemas.microsoft.com/office/powerpoint/2010/main" val="1266841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Blue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</TotalTime>
  <Words>13</Words>
  <Application>Microsoft Office PowerPoint</Application>
  <PresentationFormat>Widescreen</PresentationFormat>
  <Paragraphs>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Aptos</vt:lpstr>
      <vt:lpstr>Arial</vt:lpstr>
      <vt:lpstr>Calibri Light</vt:lpstr>
      <vt:lpstr>Tema de Office</vt:lpstr>
      <vt:lpstr>Title of the paper</vt:lpstr>
      <vt:lpstr>PowerPoint Presentation</vt:lpstr>
      <vt:lpstr>PowerPoint Presentation</vt:lpstr>
      <vt:lpstr>Thanks for your attention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ALICIA ROBLES VELASCO</dc:creator>
  <cp:lastModifiedBy>ALICIA ROBLES VELASCO</cp:lastModifiedBy>
  <cp:revision>4</cp:revision>
  <dcterms:created xsi:type="dcterms:W3CDTF">2024-12-04T10:34:30Z</dcterms:created>
  <dcterms:modified xsi:type="dcterms:W3CDTF">2025-05-08T11:01:44Z</dcterms:modified>
</cp:coreProperties>
</file>